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8" d="100"/>
          <a:sy n="68" d="100"/>
        </p:scale>
        <p:origin x="3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8396-475C-4C31-ADEB-D74E7041E932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73ED6-BC66-4E5C-90C1-706CF13A6E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40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73ED6-BC66-4E5C-90C1-706CF13A6E7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16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999" y="-13201"/>
            <a:ext cx="7581008" cy="1071821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704" y="3748735"/>
            <a:ext cx="4817159" cy="2566631"/>
          </a:xfrm>
        </p:spPr>
        <p:txBody>
          <a:bodyPr anchor="b">
            <a:noAutofit/>
          </a:bodyPr>
          <a:lstStyle>
            <a:lvl1pPr algn="r">
              <a:defRPr sz="4464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04" y="6315364"/>
            <a:ext cx="4817159" cy="17100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47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950383"/>
            <a:ext cx="5247884" cy="5306307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9" y="6969478"/>
            <a:ext cx="5247884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07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0297" y="5662701"/>
            <a:ext cx="4480748" cy="59399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2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6969478"/>
            <a:ext cx="5247885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48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7" y="3012023"/>
            <a:ext cx="5247885" cy="4046394"/>
          </a:xfrm>
        </p:spPr>
        <p:txBody>
          <a:bodyPr anchor="b">
            <a:normAutofit/>
          </a:bodyPr>
          <a:lstStyle>
            <a:lvl1pPr algn="l">
              <a:defRPr sz="3637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596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76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4223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44" y="950383"/>
            <a:ext cx="5242718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76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4">
                <a:solidFill>
                  <a:schemeClr val="accent1"/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81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39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1660" y="950384"/>
            <a:ext cx="809219" cy="8187158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77" y="950384"/>
            <a:ext cx="4294916" cy="818715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83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03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7" y="4210729"/>
            <a:ext cx="5247885" cy="2847691"/>
          </a:xfrm>
        </p:spPr>
        <p:txBody>
          <a:bodyPr anchor="b"/>
          <a:lstStyle>
            <a:lvl1pPr algn="l">
              <a:defRPr sz="3307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7"/>
            <a:ext cx="5247885" cy="1341388"/>
          </a:xfrm>
        </p:spPr>
        <p:txBody>
          <a:bodyPr anchor="t"/>
          <a:lstStyle>
            <a:lvl1pPr marL="0" indent="0" algn="l">
              <a:buNone/>
              <a:defRPr sz="165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81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950383"/>
            <a:ext cx="5247884" cy="20591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79" y="3368418"/>
            <a:ext cx="2553051" cy="6050232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8811" y="3368421"/>
            <a:ext cx="2553052" cy="6050233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19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78" y="4267444"/>
            <a:ext cx="2555170" cy="515121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6691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96691" y="4267444"/>
            <a:ext cx="2555170" cy="515121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34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88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84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2336365"/>
            <a:ext cx="2306744" cy="1993164"/>
          </a:xfrm>
        </p:spPr>
        <p:txBody>
          <a:bodyPr anchor="b">
            <a:normAutofit/>
          </a:bodyPr>
          <a:lstStyle>
            <a:lvl1pPr>
              <a:defRPr sz="165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502" y="802783"/>
            <a:ext cx="2799359" cy="861586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8" y="4329529"/>
            <a:ext cx="2306744" cy="4029228"/>
          </a:xfrm>
        </p:spPr>
        <p:txBody>
          <a:bodyPr>
            <a:normAutofit/>
          </a:bodyPr>
          <a:lstStyle>
            <a:lvl1pPr marL="0" indent="0">
              <a:buNone/>
              <a:defRPr sz="1157"/>
            </a:lvl1pPr>
            <a:lvl2pPr marL="283475" indent="0">
              <a:buNone/>
              <a:defRPr sz="868"/>
            </a:lvl2pPr>
            <a:lvl3pPr marL="566951" indent="0">
              <a:buNone/>
              <a:defRPr sz="744"/>
            </a:lvl3pPr>
            <a:lvl4pPr marL="850426" indent="0">
              <a:buNone/>
              <a:defRPr sz="620"/>
            </a:lvl4pPr>
            <a:lvl5pPr marL="1133902" indent="0">
              <a:buNone/>
              <a:defRPr sz="620"/>
            </a:lvl5pPr>
            <a:lvl6pPr marL="1417377" indent="0">
              <a:buNone/>
              <a:defRPr sz="620"/>
            </a:lvl6pPr>
            <a:lvl7pPr marL="1700853" indent="0">
              <a:buNone/>
              <a:defRPr sz="620"/>
            </a:lvl7pPr>
            <a:lvl8pPr marL="1984328" indent="0">
              <a:buNone/>
              <a:defRPr sz="620"/>
            </a:lvl8pPr>
            <a:lvl9pPr marL="2267803" indent="0">
              <a:buNone/>
              <a:defRPr sz="62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19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7484269"/>
            <a:ext cx="5247884" cy="883560"/>
          </a:xfrm>
        </p:spPr>
        <p:txBody>
          <a:bodyPr anchor="b">
            <a:normAutofit/>
          </a:bodyPr>
          <a:lstStyle>
            <a:lvl1pPr algn="l">
              <a:defRPr sz="1984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3978" y="950384"/>
            <a:ext cx="5247884" cy="59955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8" y="8367830"/>
            <a:ext cx="5247884" cy="1050822"/>
          </a:xfrm>
        </p:spPr>
        <p:txBody>
          <a:bodyPr>
            <a:normAutofit/>
          </a:bodyPr>
          <a:lstStyle>
            <a:lvl1pPr marL="0" indent="0">
              <a:buNone/>
              <a:defRPr sz="992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32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00" y="-13201"/>
            <a:ext cx="7581009" cy="1071821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3368421"/>
            <a:ext cx="5247884" cy="605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68722" y="9418654"/>
            <a:ext cx="5655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9730-1AAF-438D-A9EA-31D2EA062B55}" type="datetimeFigureOut">
              <a:rPr lang="it-IT" smtClean="0"/>
              <a:t>04/09/2023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78" y="9418654"/>
            <a:ext cx="382197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047" y="9418654"/>
            <a:ext cx="42381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accent1"/>
                </a:solidFill>
              </a:defRPr>
            </a:lvl1pPr>
          </a:lstStyle>
          <a:p>
            <a:fld id="{6809DFA2-5FF6-4490-A9CB-A72ABBA90F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66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377967" rtl="0" eaLnBrk="1" latinLnBrk="0" hangingPunct="1">
        <a:spcBef>
          <a:spcPct val="0"/>
        </a:spcBef>
        <a:buNone/>
        <a:defRPr sz="2976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475" indent="-283475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4197" indent="-236230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4918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2885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0853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78820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6787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34754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12722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57897D-A927-0BEB-53D0-9EB835F16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221" y="1638559"/>
            <a:ext cx="4815905" cy="119198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dirty="0"/>
              <a:t>Incontri allo stand del MASAF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D1D5C9-C439-532A-F2F5-5B9F0F4F0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657" y="3137031"/>
            <a:ext cx="5376638" cy="6469462"/>
          </a:xfrm>
        </p:spPr>
        <p:txBody>
          <a:bodyPr>
            <a:noAutofit/>
          </a:bodyPr>
          <a:lstStyle/>
          <a:p>
            <a:pPr algn="just"/>
            <a:r>
              <a:rPr lang="it-IT" sz="1600" b="1" dirty="0">
                <a:solidFill>
                  <a:schemeClr val="accent1"/>
                </a:solidFill>
              </a:rPr>
              <a:t>Giovedì 7 Settembre</a:t>
            </a:r>
          </a:p>
          <a:p>
            <a:pPr lvl="1" algn="just"/>
            <a:r>
              <a:rPr lang="it-IT" sz="1600" dirty="0">
                <a:solidFill>
                  <a:schemeClr val="accent1"/>
                </a:solidFill>
              </a:rPr>
              <a:t>Ore 15.00– 16.30: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Presentazione della campagna di comunicazione istituzionale sul biologico</a:t>
            </a:r>
            <a:r>
              <a:rPr lang="it-IT" sz="1600" dirty="0">
                <a:solidFill>
                  <a:schemeClr val="accent1"/>
                </a:solidFill>
              </a:rPr>
              <a:t> «#IOPARLOBIO»</a:t>
            </a:r>
          </a:p>
          <a:p>
            <a:pPr algn="just"/>
            <a:r>
              <a:rPr lang="it-IT" sz="1600" b="1" dirty="0">
                <a:solidFill>
                  <a:schemeClr val="accent1"/>
                </a:solidFill>
              </a:rPr>
              <a:t>Venerdì 8 Settembre</a:t>
            </a:r>
          </a:p>
          <a:p>
            <a:pPr lvl="1" algn="just"/>
            <a:r>
              <a:rPr lang="it-IT" sz="1600" dirty="0">
                <a:solidFill>
                  <a:schemeClr val="accent1"/>
                </a:solidFill>
              </a:rPr>
              <a:t>Ore 10.00 – 11.30: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Tavola Rotonda «Prodotti biologici: regimi di importazione e controlli ufficiali all’ingresso in Ue»</a:t>
            </a:r>
          </a:p>
          <a:p>
            <a:pPr lvl="1" algn="just"/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it-IT" sz="1600" b="1" dirty="0">
                <a:solidFill>
                  <a:schemeClr val="accent1"/>
                </a:solidFill>
              </a:rPr>
              <a:t>Sabato 9 Settembre</a:t>
            </a:r>
          </a:p>
          <a:p>
            <a:pPr lvl="1" algn="just"/>
            <a:r>
              <a:rPr lang="it-IT" sz="1600" dirty="0">
                <a:solidFill>
                  <a:schemeClr val="accent1"/>
                </a:solidFill>
              </a:rPr>
              <a:t>Ore 10.30 – 11.30: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distretti biologici: il quadro normativo e il Registro Nazionale dei distretti </a:t>
            </a:r>
          </a:p>
          <a:p>
            <a:pPr lvl="1" algn="just"/>
            <a:r>
              <a:rPr lang="it-IT" sz="1600" dirty="0">
                <a:solidFill>
                  <a:schemeClr val="accent1"/>
                </a:solidFill>
              </a:rPr>
              <a:t>Ore 12.30 – 13.30: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Vino biologico: i numeri della filiera </a:t>
            </a:r>
          </a:p>
          <a:p>
            <a:pPr lvl="1" algn="just"/>
            <a:r>
              <a:rPr lang="it-IT" sz="1600" dirty="0">
                <a:solidFill>
                  <a:schemeClr val="accent1"/>
                </a:solidFill>
              </a:rPr>
              <a:t>Ore 15.00 – 16.00: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Panoramica delle attività a supporto del monitoraggio dei casi di contaminazione da prodotti non ammessi sui prodotti biologici in Italia e nei Paesi europei</a:t>
            </a:r>
            <a:br>
              <a:rPr lang="it-IT" sz="1600" dirty="0">
                <a:solidFill>
                  <a:schemeClr val="accent2">
                    <a:lumMod val="75000"/>
                  </a:schemeClr>
                </a:solidFill>
              </a:rPr>
            </a:br>
            <a:endParaRPr lang="it-IT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E001E50-B89D-9FE5-A2F5-622C67B68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87" y="9988041"/>
            <a:ext cx="1652041" cy="542242"/>
          </a:xfrm>
          <a:prstGeom prst="rect">
            <a:avLst/>
          </a:prstGeom>
        </p:spPr>
      </p:pic>
      <p:pic>
        <p:nvPicPr>
          <p:cNvPr id="5" name="Immagine 4" descr="Immagine che contiene Carattere, Elementi grafici, logo, testo&#10;&#10;Descrizione generata automaticamente">
            <a:extLst>
              <a:ext uri="{FF2B5EF4-FFF2-40B4-BE49-F238E27FC236}">
                <a16:creationId xmlns:a16="http://schemas.microsoft.com/office/drawing/2014/main" id="{E3723D3A-B546-B7EF-E691-BC9577AC0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94" y="9749056"/>
            <a:ext cx="1035858" cy="645020"/>
          </a:xfrm>
          <a:prstGeom prst="rect">
            <a:avLst/>
          </a:prstGeom>
        </p:spPr>
      </p:pic>
      <p:pic>
        <p:nvPicPr>
          <p:cNvPr id="6" name="Immagine 5" descr="Immagine che contiene testo, Elementi grafici, cerchio, poster&#10;&#10;Descrizione generata automaticamente">
            <a:extLst>
              <a:ext uri="{FF2B5EF4-FFF2-40B4-BE49-F238E27FC236}">
                <a16:creationId xmlns:a16="http://schemas.microsoft.com/office/drawing/2014/main" id="{CD673677-84A6-01D8-DC4C-442AB85DF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34" y="9749056"/>
            <a:ext cx="928271" cy="92116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89E2C1F-F47E-E37A-AE85-A163EA8AB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1" y="98647"/>
            <a:ext cx="2691632" cy="1191984"/>
          </a:xfrm>
          <a:prstGeom prst="rect">
            <a:avLst/>
          </a:prstGeom>
        </p:spPr>
      </p:pic>
      <p:pic>
        <p:nvPicPr>
          <p:cNvPr id="11" name="Immagine 10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374971BA-6DB7-D890-DBD3-4B9CE36275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" y="9398771"/>
            <a:ext cx="1752647" cy="1194397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AC92174-EA65-D21D-FC1B-60224D758E38}"/>
              </a:ext>
            </a:extLst>
          </p:cNvPr>
          <p:cNvSpPr txBox="1">
            <a:spLocks/>
          </p:cNvSpPr>
          <p:nvPr/>
        </p:nvSpPr>
        <p:spPr>
          <a:xfrm>
            <a:off x="2405654" y="677896"/>
            <a:ext cx="3864517" cy="5422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r" defTabSz="377967" rtl="0" eaLnBrk="1" latinLnBrk="0" hangingPunct="1">
              <a:spcBef>
                <a:spcPct val="0"/>
              </a:spcBef>
              <a:buNone/>
              <a:defRPr sz="4464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it-IT" sz="48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525973760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Personalizzati 5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236D1D"/>
      </a:accent1>
      <a:accent2>
        <a:srgbClr val="FCC14D"/>
      </a:accent2>
      <a:accent3>
        <a:srgbClr val="7F7F7F"/>
      </a:accent3>
      <a:accent4>
        <a:srgbClr val="2A4F1C"/>
      </a:accent4>
      <a:accent5>
        <a:srgbClr val="0989B1"/>
      </a:accent5>
      <a:accent6>
        <a:srgbClr val="A9DB66"/>
      </a:accent6>
      <a:hlink>
        <a:srgbClr val="6B9F25"/>
      </a:hlink>
      <a:folHlink>
        <a:srgbClr val="BA6906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113</Words>
  <Application>Microsoft Office PowerPoint</Application>
  <PresentationFormat>Personalizzato</PresentationFormat>
  <Paragraphs>15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Trebuchet MS</vt:lpstr>
      <vt:lpstr>Wingdings 3</vt:lpstr>
      <vt:lpstr>Sfaccettatura</vt:lpstr>
      <vt:lpstr>Incontri allo stand del MASAF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</dc:title>
  <dc:creator>Nicola Gennari</dc:creator>
  <cp:lastModifiedBy>KF44992</cp:lastModifiedBy>
  <cp:revision>5</cp:revision>
  <dcterms:created xsi:type="dcterms:W3CDTF">2023-07-28T08:49:38Z</dcterms:created>
  <dcterms:modified xsi:type="dcterms:W3CDTF">2023-09-04T10:47:43Z</dcterms:modified>
</cp:coreProperties>
</file>